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FBB7E-25A8-400E-817C-9CF63553E3E7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CA9D2-837D-47C4-9C73-578E1F2C1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9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8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51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508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11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4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0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68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710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1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615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71D69-7E16-41DB-8767-CD9017604B8D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5CEFA-ABE0-4CF6-965C-B01F494A2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7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hselibrary.posterous.com/" TargetMode="External"/><Relationship Id="rId2" Type="http://schemas.openxmlformats.org/officeDocument/2006/relationships/hyperlink" Target="http://bhslibrarysouth.posterou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381000"/>
            <a:ext cx="7772400" cy="1774825"/>
          </a:xfrm>
        </p:spPr>
        <p:txBody>
          <a:bodyPr>
            <a:noAutofit/>
          </a:bodyPr>
          <a:lstStyle/>
          <a:p>
            <a:r>
              <a:rPr lang="en-US" sz="4800" dirty="0" smtClean="0"/>
              <a:t>BHS South Library</a:t>
            </a:r>
            <a:br>
              <a:rPr lang="en-US" sz="4800" dirty="0" smtClean="0"/>
            </a:br>
            <a:r>
              <a:rPr lang="en-US" sz="4800" dirty="0" smtClean="0"/>
              <a:t>BHS E-Library</a:t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334000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Mrs. Thicksten &amp;  Mrs. Holland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571" y="1943285"/>
            <a:ext cx="3542857" cy="29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38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Contest </a:t>
            </a:r>
            <a:r>
              <a:rPr lang="en-US" dirty="0" smtClean="0"/>
              <a:t>Question #6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599" y="1424782"/>
            <a:ext cx="4876802" cy="4876800"/>
          </a:xfrm>
        </p:spPr>
      </p:pic>
    </p:spTree>
    <p:extLst>
      <p:ext uri="{BB962C8B-B14F-4D97-AF65-F5344CB8AC3E}">
        <p14:creationId xmlns:p14="http://schemas.microsoft.com/office/powerpoint/2010/main" val="276811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590800"/>
            <a:ext cx="8610600" cy="1143000"/>
          </a:xfrm>
        </p:spPr>
        <p:txBody>
          <a:bodyPr>
            <a:noAutofit/>
          </a:bodyPr>
          <a:lstStyle/>
          <a:p>
            <a:r>
              <a:rPr lang="en-US" sz="6000" dirty="0" smtClean="0"/>
              <a:t>           Good Luck!</a:t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Coming Soon….</a:t>
            </a:r>
            <a:br>
              <a:rPr lang="en-US" sz="6000" dirty="0" smtClean="0"/>
            </a:br>
            <a:r>
              <a:rPr lang="en-US" sz="6000" dirty="0" smtClean="0"/>
              <a:t>A new contest. </a:t>
            </a:r>
            <a:br>
              <a:rPr lang="en-US" sz="6000" dirty="0" smtClean="0"/>
            </a:br>
            <a:r>
              <a:rPr lang="en-US" sz="6000" dirty="0" smtClean="0"/>
              <a:t>Hint: Think GO TIGERS!!!!!</a:t>
            </a:r>
            <a:endParaRPr lang="en-US" sz="6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24" y="609600"/>
            <a:ext cx="2438400" cy="183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909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BHS Libraries</a:t>
            </a:r>
            <a:endParaRPr lang="en-US" sz="5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Like us on FACEBOOK</a:t>
            </a:r>
          </a:p>
          <a:p>
            <a:r>
              <a:rPr lang="en-US" sz="4000" dirty="0" smtClean="0"/>
              <a:t>Follow us on Twitter</a:t>
            </a:r>
          </a:p>
          <a:p>
            <a:r>
              <a:rPr lang="en-US" sz="4000" dirty="0" smtClean="0"/>
              <a:t>Read our blogs</a:t>
            </a:r>
          </a:p>
          <a:p>
            <a:pPr lvl="1"/>
            <a:r>
              <a:rPr lang="en-US" sz="3600" dirty="0" smtClean="0">
                <a:hlinkClick r:id="rId2"/>
              </a:rPr>
              <a:t>http://bhslibrarysouth.posterous.com</a:t>
            </a:r>
            <a:endParaRPr lang="en-US" sz="3600" dirty="0" smtClean="0"/>
          </a:p>
          <a:p>
            <a:pPr lvl="1"/>
            <a:r>
              <a:rPr lang="en-US" sz="3600" dirty="0" smtClean="0">
                <a:hlinkClick r:id="rId3"/>
              </a:rPr>
              <a:t>http://bhselibrary.posterous.com</a:t>
            </a:r>
            <a:endParaRPr lang="en-US" sz="3600" dirty="0" smtClean="0"/>
          </a:p>
          <a:p>
            <a:pPr lvl="1"/>
            <a:endParaRPr lang="en-US" sz="3600" dirty="0" smtClean="0"/>
          </a:p>
          <a:p>
            <a:pPr lvl="1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6743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r>
              <a:rPr lang="en-US" dirty="0" smtClean="0"/>
              <a:t>DO YOU WANT A FREE….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295400" y="15240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Seminar Pass?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Chick </a:t>
            </a:r>
            <a:r>
              <a:rPr lang="en-US" b="1" dirty="0" err="1" smtClean="0">
                <a:solidFill>
                  <a:schemeClr val="tx1"/>
                </a:solidFill>
              </a:rPr>
              <a:t>Fil</a:t>
            </a:r>
            <a:r>
              <a:rPr lang="en-US" b="1" dirty="0" smtClean="0">
                <a:solidFill>
                  <a:schemeClr val="tx1"/>
                </a:solidFill>
              </a:rPr>
              <a:t>-A Sandwich?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Sonic Drink?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3505200"/>
            <a:ext cx="853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Download “barcodes” app (</a:t>
            </a:r>
            <a:r>
              <a:rPr lang="en-US" sz="2800" dirty="0" smtClean="0">
                <a:hlinkClick r:id="rId2" action="ppaction://hlinksldjump"/>
              </a:rPr>
              <a:t>see next slide</a:t>
            </a:r>
            <a:r>
              <a:rPr lang="en-US" sz="2800" dirty="0" smtClean="0"/>
              <a:t>).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Scan these QR Codes.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Answer all questions.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Turn them into Mrs. Holland or Mrs. Thicksten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Correct answers have a chance to WIN!</a:t>
            </a:r>
          </a:p>
        </p:txBody>
      </p:sp>
    </p:spTree>
    <p:extLst>
      <p:ext uri="{BB962C8B-B14F-4D97-AF65-F5344CB8AC3E}">
        <p14:creationId xmlns:p14="http://schemas.microsoft.com/office/powerpoint/2010/main" val="165965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is a good free QR Code Reader App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371600"/>
            <a:ext cx="3830836" cy="5107782"/>
          </a:xfrm>
        </p:spPr>
      </p:pic>
    </p:spTree>
    <p:extLst>
      <p:ext uri="{BB962C8B-B14F-4D97-AF65-F5344CB8AC3E}">
        <p14:creationId xmlns:p14="http://schemas.microsoft.com/office/powerpoint/2010/main" val="139351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Contest Question #1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348581"/>
            <a:ext cx="5029200" cy="5029200"/>
          </a:xfrm>
        </p:spPr>
      </p:pic>
    </p:spTree>
    <p:extLst>
      <p:ext uri="{BB962C8B-B14F-4D97-AF65-F5344CB8AC3E}">
        <p14:creationId xmlns:p14="http://schemas.microsoft.com/office/powerpoint/2010/main" val="133327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Contest Question #2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348581"/>
            <a:ext cx="5029200" cy="5029200"/>
          </a:xfrm>
        </p:spPr>
      </p:pic>
    </p:spTree>
    <p:extLst>
      <p:ext uri="{BB962C8B-B14F-4D97-AF65-F5344CB8AC3E}">
        <p14:creationId xmlns:p14="http://schemas.microsoft.com/office/powerpoint/2010/main" val="22633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Contest Question #3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72381"/>
            <a:ext cx="5181600" cy="5181600"/>
          </a:xfrm>
        </p:spPr>
      </p:pic>
    </p:spTree>
    <p:extLst>
      <p:ext uri="{BB962C8B-B14F-4D97-AF65-F5344CB8AC3E}">
        <p14:creationId xmlns:p14="http://schemas.microsoft.com/office/powerpoint/2010/main" val="316493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Contest Question #4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199" y="1272382"/>
            <a:ext cx="5181602" cy="5181600"/>
          </a:xfrm>
        </p:spPr>
      </p:pic>
    </p:spTree>
    <p:extLst>
      <p:ext uri="{BB962C8B-B14F-4D97-AF65-F5344CB8AC3E}">
        <p14:creationId xmlns:p14="http://schemas.microsoft.com/office/powerpoint/2010/main" val="136422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Contest Question #5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424781"/>
            <a:ext cx="4876800" cy="4876800"/>
          </a:xfrm>
        </p:spPr>
      </p:pic>
    </p:spTree>
    <p:extLst>
      <p:ext uri="{BB962C8B-B14F-4D97-AF65-F5344CB8AC3E}">
        <p14:creationId xmlns:p14="http://schemas.microsoft.com/office/powerpoint/2010/main" val="318836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125</Words>
  <Application>Microsoft Office PowerPoint</Application>
  <PresentationFormat>On-screen Show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BHS South Library BHS E-Library </vt:lpstr>
      <vt:lpstr>BHS Libraries</vt:lpstr>
      <vt:lpstr>DO YOU WANT A FREE….</vt:lpstr>
      <vt:lpstr>This is a good free QR Code Reader App </vt:lpstr>
      <vt:lpstr>Library Contest Question #1</vt:lpstr>
      <vt:lpstr>Library Contest Question #2</vt:lpstr>
      <vt:lpstr>Library Contest Question #3</vt:lpstr>
      <vt:lpstr>Library Contest Question #4</vt:lpstr>
      <vt:lpstr>Library Contest Question #5</vt:lpstr>
      <vt:lpstr>Library Contest Question #6</vt:lpstr>
      <vt:lpstr>           Good Luck!  Coming Soon…. A new contest.  Hint: Think GO TIGERS!!!!!</vt:lpstr>
    </vt:vector>
  </TitlesOfParts>
  <Company>Bentonville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BHS E-Library BHS South Library</dc:title>
  <dc:creator>Traci Holland</dc:creator>
  <cp:lastModifiedBy>Traci Holland</cp:lastModifiedBy>
  <cp:revision>6</cp:revision>
  <dcterms:created xsi:type="dcterms:W3CDTF">2011-09-14T16:41:27Z</dcterms:created>
  <dcterms:modified xsi:type="dcterms:W3CDTF">2011-09-14T17:42:48Z</dcterms:modified>
</cp:coreProperties>
</file>